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1099" y="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C8CC94-6392-4080-8AA7-174F45B83149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9D606C-7D98-44F7-9630-1F82ACBBD8C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npo.nl/bio-bits/08-11-2012/NPS_12075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80108"/>
          </a:xfrm>
        </p:spPr>
        <p:txBody>
          <a:bodyPr/>
          <a:lstStyle/>
          <a:p>
            <a:r>
              <a:rPr lang="nl-NL" dirty="0"/>
              <a:t>LEVENSLOOP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6048672" cy="217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Portfolio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234605" cy="44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01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705293" cy="318856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 1:  Erfelijkheid</a:t>
            </a:r>
          </a:p>
        </p:txBody>
      </p:sp>
    </p:spTree>
    <p:extLst>
      <p:ext uri="{BB962C8B-B14F-4D97-AF65-F5344CB8AC3E}">
        <p14:creationId xmlns:p14="http://schemas.microsoft.com/office/powerpoint/2010/main" val="240872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nl-NL" dirty="0"/>
              <a:t>1 Cel: 46 chromosomen</a:t>
            </a:r>
          </a:p>
          <a:p>
            <a:r>
              <a:rPr lang="nl-NL" dirty="0"/>
              <a:t>Zaadcel: 23 chromosomen</a:t>
            </a:r>
          </a:p>
          <a:p>
            <a:r>
              <a:rPr lang="nl-NL" dirty="0"/>
              <a:t>Eicel: 23 chromosomen</a:t>
            </a:r>
          </a:p>
          <a:p>
            <a:r>
              <a:rPr lang="nl-NL" dirty="0"/>
              <a:t>X-chromosoom</a:t>
            </a:r>
          </a:p>
          <a:p>
            <a:r>
              <a:rPr lang="nl-NL" dirty="0"/>
              <a:t>Y-chromosoom</a:t>
            </a:r>
          </a:p>
          <a:p>
            <a:r>
              <a:rPr lang="nl-NL" dirty="0"/>
              <a:t>XX = vrouwelijk</a:t>
            </a:r>
          </a:p>
          <a:p>
            <a:r>
              <a:rPr lang="nl-NL" dirty="0"/>
              <a:t>XY = mannelijk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Chromosomen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3593554" cy="35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3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775176" cy="385496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Chromosomen</a:t>
            </a:r>
          </a:p>
        </p:txBody>
      </p:sp>
    </p:spTree>
    <p:extLst>
      <p:ext uri="{BB962C8B-B14F-4D97-AF65-F5344CB8AC3E}">
        <p14:creationId xmlns:p14="http://schemas.microsoft.com/office/powerpoint/2010/main" val="282915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Wat is erfelijkheid?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40968"/>
            <a:ext cx="5467052" cy="328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Erfelijke aandoeningen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4245277" cy="4151769"/>
          </a:xfrm>
        </p:spPr>
      </p:pic>
    </p:spTree>
    <p:extLst>
      <p:ext uri="{BB962C8B-B14F-4D97-AF65-F5344CB8AC3E}">
        <p14:creationId xmlns:p14="http://schemas.microsoft.com/office/powerpoint/2010/main" val="402700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Erfelijkheidsleer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5" y="2636912"/>
            <a:ext cx="8035035" cy="259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2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37</Words>
  <Application>Microsoft Office PowerPoint</Application>
  <PresentationFormat>Diavoorstelling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Candara</vt:lpstr>
      <vt:lpstr>Symbol</vt:lpstr>
      <vt:lpstr>Golfvorm</vt:lpstr>
      <vt:lpstr>LEVENSLOOP</vt:lpstr>
      <vt:lpstr>Portfolio</vt:lpstr>
      <vt:lpstr>Thema 1:  Erfelijkheid</vt:lpstr>
      <vt:lpstr>Chromosomen</vt:lpstr>
      <vt:lpstr>Chromosomen</vt:lpstr>
      <vt:lpstr>Filmpje</vt:lpstr>
      <vt:lpstr>Erfelijke aandoeningen</vt:lpstr>
      <vt:lpstr>Erfelijkheidsleer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LEVENSLOOP</dc:title>
  <dc:creator>W.L. Hekman-van der Kooij</dc:creator>
  <cp:lastModifiedBy>Bouke Cuperus</cp:lastModifiedBy>
  <cp:revision>10</cp:revision>
  <dcterms:created xsi:type="dcterms:W3CDTF">2015-02-08T14:18:20Z</dcterms:created>
  <dcterms:modified xsi:type="dcterms:W3CDTF">2019-02-07T21:38:30Z</dcterms:modified>
</cp:coreProperties>
</file>